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2566670" y="132080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</p:blipFill>
        <p:spPr>
          <a:xfrm>
            <a:off x="2548255" y="189230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</p:blipFill>
        <p:spPr>
          <a:xfrm>
            <a:off x="2856230" y="189230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</p:blipFill>
        <p:spPr>
          <a:xfrm>
            <a:off x="2218690" y="189230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</p:blipFill>
        <p:spPr>
          <a:xfrm>
            <a:off x="2615565" y="248920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</p:blipFill>
        <p:spPr>
          <a:xfrm>
            <a:off x="2741930" y="188595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</p:blipFill>
        <p:spPr>
          <a:xfrm>
            <a:off x="2374265" y="188595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</p:blipFill>
        <p:spPr>
          <a:xfrm>
            <a:off x="2257425" y="189230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</p:blipFill>
        <p:spPr>
          <a:xfrm>
            <a:off x="2402205" y="189230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2751455" y="188595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</p:blipFill>
        <p:spPr>
          <a:xfrm>
            <a:off x="2305050" y="188595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2508250" y="84455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2856230" y="188595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</p:blipFill>
        <p:spPr>
          <a:xfrm>
            <a:off x="2584450" y="188595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</p:blipFill>
        <p:spPr>
          <a:xfrm>
            <a:off x="2738755" y="188595"/>
            <a:ext cx="6861176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</p:blipFill>
        <p:spPr>
          <a:xfrm>
            <a:off x="2508250" y="113030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</p:blipFill>
        <p:spPr>
          <a:xfrm>
            <a:off x="2451100" y="141605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</p:blipFill>
        <p:spPr>
          <a:xfrm>
            <a:off x="2926715" y="116205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</p:blipFill>
        <p:spPr>
          <a:xfrm>
            <a:off x="2411730" y="189230"/>
            <a:ext cx="6480000" cy="648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ZjMWQyOWRjNzJlZjA4OTlhZWQzNDMzMjM0NGIzMj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阳慧</cp:lastModifiedBy>
  <cp:revision>6</cp:revision>
  <dcterms:created xsi:type="dcterms:W3CDTF">2023-08-09T12:44:00Z</dcterms:created>
  <dcterms:modified xsi:type="dcterms:W3CDTF">2024-07-23T07:06:34Z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2052-12.1.0.17147</vt:lpwstr>
  </property>
</Properties>
</file>